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1" d="100"/>
          <a:sy n="71" d="100"/>
        </p:scale>
        <p:origin x="36" y="8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200EB9-ECBB-4094-8A42-A60368AC0C81}" type="datetimeFigureOut">
              <a:rPr lang="en-US" smtClean="0"/>
              <a:t>2/17/2015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4F98A6-2122-4F1D-9887-0C5FD6AE89AF}" type="slidenum">
              <a:rPr lang="en-US" smtClean="0"/>
              <a:t>‹#›</a:t>
            </a:fld>
            <a:endParaRPr lang="en-US"/>
          </a:p>
        </p:txBody>
      </p:sp>
    </p:spTree>
    <p:extLst>
      <p:ext uri="{BB962C8B-B14F-4D97-AF65-F5344CB8AC3E}">
        <p14:creationId xmlns:p14="http://schemas.microsoft.com/office/powerpoint/2010/main" val="566716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4F98A6-2122-4F1D-9887-0C5FD6AE89AF}" type="slidenum">
              <a:rPr lang="en-US" smtClean="0"/>
              <a:t>2</a:t>
            </a:fld>
            <a:endParaRPr lang="en-US"/>
          </a:p>
        </p:txBody>
      </p:sp>
    </p:spTree>
    <p:extLst>
      <p:ext uri="{BB962C8B-B14F-4D97-AF65-F5344CB8AC3E}">
        <p14:creationId xmlns:p14="http://schemas.microsoft.com/office/powerpoint/2010/main" val="435758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713128-8E1C-4730-9F6A-7496442D6595}" type="datetimeFigureOut">
              <a:rPr lang="en-US" smtClean="0"/>
              <a:t>2/17/2015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C19521-CC6A-4E24-A8C4-0F7F8D11B5F9}" type="slidenum">
              <a:rPr lang="en-US" smtClean="0"/>
              <a:t>‹#›</a:t>
            </a:fld>
            <a:endParaRPr lang="en-US"/>
          </a:p>
        </p:txBody>
      </p:sp>
    </p:spTree>
    <p:extLst>
      <p:ext uri="{BB962C8B-B14F-4D97-AF65-F5344CB8AC3E}">
        <p14:creationId xmlns:p14="http://schemas.microsoft.com/office/powerpoint/2010/main" val="135236928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B713128-8E1C-4730-9F6A-7496442D6595}" type="datetimeFigureOut">
              <a:rPr lang="en-US" smtClean="0"/>
              <a:t>2/17/2015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1C19521-CC6A-4E24-A8C4-0F7F8D11B5F9}" type="slidenum">
              <a:rPr lang="en-US" smtClean="0"/>
              <a:t>‹#›</a:t>
            </a:fld>
            <a:endParaRPr lang="en-US"/>
          </a:p>
        </p:txBody>
      </p:sp>
    </p:spTree>
    <p:extLst>
      <p:ext uri="{BB962C8B-B14F-4D97-AF65-F5344CB8AC3E}">
        <p14:creationId xmlns:p14="http://schemas.microsoft.com/office/powerpoint/2010/main" val="1035433163"/>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r>
              <a:rPr lang="en-US" sz="3300" b="1" smtClean="0"/>
              <a:t>The spirit of our unique Community Networking Soirée can be best expressed by a sampling of comments and visuals as follows: </a:t>
            </a:r>
            <a:endParaRPr lang="en-US" sz="3300" dirty="0"/>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053326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Your Time For Creative Empowerment, Inc. Community Networking Soirée </a:t>
            </a:r>
            <a:endParaRPr lang="en-US" dirty="0"/>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32941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Your Time For Creative Empowerment, Inc. Community Networking Soirée </a:t>
            </a:r>
            <a:endParaRPr lang="en-US" dirty="0"/>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66642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3300" smtClean="0"/>
              <a:t>Your Time For Creative Empowerment, Inc. Community Networking Soirée</a:t>
            </a:r>
            <a:r>
              <a:rPr lang="en-US" smtClean="0"/>
              <a:t> </a:t>
            </a:r>
            <a:endParaRPr lang="en-US" dirty="0"/>
          </a:p>
        </p:txBody>
      </p:sp>
      <p:pic>
        <p:nvPicPr>
          <p:cNvPr id="3" name="Picture 2"/>
          <p:cNvPicPr/>
          <p:nvPr/>
        </p:nvPicPr>
        <p:blipFill>
          <a:blip r:embed="rId3"/>
          <a:stretch>
            <a:fillRect/>
          </a:stretch>
        </p:blipFill>
        <p:spPr>
          <a:xfrm>
            <a:off x="0" y="-185716"/>
            <a:ext cx="9144000" cy="6858000"/>
          </a:xfrm>
          <a:prstGeom prst="rect">
            <a:avLst/>
          </a:prstGeom>
        </p:spPr>
      </p:pic>
      <p:sp>
        <p:nvSpPr>
          <p:cNvPr id="5" name="Text Box 2"/>
          <p:cNvSpPr txBox="1">
            <a:spLocks noChangeArrowheads="1"/>
          </p:cNvSpPr>
          <p:nvPr/>
        </p:nvSpPr>
        <p:spPr bwMode="auto">
          <a:xfrm>
            <a:off x="10404875" y="1171023"/>
            <a:ext cx="5070476" cy="9173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1400"/>
              </a:spcAft>
              <a:buClrTx/>
              <a:buSzTx/>
              <a:buFontTx/>
              <a:buNone/>
              <a:tabLst/>
            </a:pPr>
            <a:r>
              <a:rPr kumimoji="0" lang="en-US" altLang="en-US" sz="1100" b="1" i="0" u="none" strike="noStrike" cap="none" normalizeH="0" baseline="0" dirty="0" smtClean="0">
                <a:ln>
                  <a:noFill/>
                </a:ln>
                <a:solidFill>
                  <a:srgbClr val="000000"/>
                </a:solidFill>
                <a:effectLst/>
                <a:latin typeface="Calibri" panose="020F0502020204030204" pitchFamily="34" charset="0"/>
              </a:rPr>
              <a:t>"Students who attended the Community Networking Soirée had a great opportunity to learn about the road to college and careers from people who shared their insight and personal experiences,” said Presiding Officer Gregory. “I commend Your Time for Creative Empowerment for hosting the event to assist young people on their path to success" </a:t>
            </a:r>
          </a:p>
        </p:txBody>
      </p:sp>
      <p:sp>
        <p:nvSpPr>
          <p:cNvPr id="7" name="Rectangle 6"/>
          <p:cNvSpPr/>
          <p:nvPr/>
        </p:nvSpPr>
        <p:spPr>
          <a:xfrm>
            <a:off x="3092887" y="4060195"/>
            <a:ext cx="3480120" cy="276999"/>
          </a:xfrm>
          <a:prstGeom prst="rect">
            <a:avLst/>
          </a:prstGeom>
          <a:solidFill>
            <a:schemeClr val="bg1"/>
          </a:solidFill>
        </p:spPr>
        <p:txBody>
          <a:bodyPr wrap="none">
            <a:spAutoFit/>
          </a:bodyPr>
          <a:lstStyle/>
          <a:p>
            <a:pPr lvl="0" eaLnBrk="0" fontAlgn="base" hangingPunct="0">
              <a:spcBef>
                <a:spcPct val="0"/>
              </a:spcBef>
              <a:spcAft>
                <a:spcPts val="1400"/>
              </a:spcAft>
            </a:pPr>
            <a:r>
              <a:rPr lang="en-US" altLang="en-US" sz="1200" b="1" dirty="0">
                <a:solidFill>
                  <a:srgbClr val="000000"/>
                </a:solidFill>
                <a:latin typeface="Calibri" panose="020F0502020204030204" pitchFamily="34" charset="0"/>
              </a:rPr>
              <a:t>Suffolk County Presiding Officer, </a:t>
            </a:r>
            <a:r>
              <a:rPr lang="en-US" altLang="en-US" sz="1200" b="1" dirty="0" err="1">
                <a:solidFill>
                  <a:srgbClr val="000000"/>
                </a:solidFill>
                <a:latin typeface="Calibri" panose="020F0502020204030204" pitchFamily="34" charset="0"/>
              </a:rPr>
              <a:t>DuWayne</a:t>
            </a:r>
            <a:r>
              <a:rPr lang="en-US" altLang="en-US" sz="1200" b="1" dirty="0">
                <a:solidFill>
                  <a:srgbClr val="000000"/>
                </a:solidFill>
                <a:latin typeface="Calibri" panose="020F0502020204030204" pitchFamily="34" charset="0"/>
              </a:rPr>
              <a:t> Gregory </a:t>
            </a:r>
            <a:endParaRPr lang="en-US" altLang="en-US" sz="12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959050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Your Time For Creative Empowerment, Inc. Community Networking Soirée </a:t>
            </a:r>
            <a:endParaRPr lang="en-US" dirty="0"/>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840962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Your Time For Creative Empowerment, Inc. Community Networking Soirée </a:t>
            </a:r>
            <a:endParaRPr lang="en-US" dirty="0"/>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743965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Your Time For Creative Empowerment, Inc. Community Networking Soirée </a:t>
            </a:r>
            <a:endParaRPr lang="en-US" dirty="0"/>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408553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Your Time For Creative Empowerment, Inc. Community Networking Soirée </a:t>
            </a:r>
            <a:endParaRPr lang="en-US" dirty="0"/>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825193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Your Time For Creative Empowerment, Inc. Community Networking Soirée </a:t>
            </a:r>
            <a:endParaRPr lang="en-US" dirty="0"/>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2187200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Your Time For Creative Empowerment, Inc. Community Networking Soirée </a:t>
            </a:r>
            <a:endParaRPr lang="en-US" dirty="0"/>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217218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Your Time For Creative Empowerment, Inc. Community Networking Soirée </a:t>
            </a:r>
            <a:endParaRPr lang="en-US" dirty="0"/>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545555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TotalTime>
  <Words>195</Words>
  <Application>Microsoft Office PowerPoint</Application>
  <PresentationFormat>On-screen Show (4:3)</PresentationFormat>
  <Paragraphs>14</Paragraphs>
  <Slides>11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The spirit of our unique Community Networking Soirée can be best expressed by a sampling of comments and visuals as follows: </vt:lpstr>
      <vt:lpstr>Your Time For Creative Empowerment, Inc. Community Networking Soirée </vt:lpstr>
      <vt:lpstr>Your Time For Creative Empowerment, Inc. Community Networking Soirée </vt:lpstr>
      <vt:lpstr>Your Time For Creative Empowerment, Inc. Community Networking Soirée </vt:lpstr>
      <vt:lpstr>Your Time For Creative Empowerment, Inc. Community Networking Soirée </vt:lpstr>
      <vt:lpstr>Your Time For Creative Empowerment, Inc. Community Networking Soirée </vt:lpstr>
      <vt:lpstr>Your Time For Creative Empowerment, Inc. Community Networking Soirée </vt:lpstr>
      <vt:lpstr>Your Time For Creative Empowerment, Inc. Community Networking Soirée </vt:lpstr>
      <vt:lpstr>Your Time For Creative Empowerment, Inc. Community Networking Soirée </vt:lpstr>
      <vt:lpstr>Your Time For Creative Empowerment, Inc. Community Networking Soirée </vt:lpstr>
      <vt:lpstr>Your Time For Creative Empowerment, Inc. Community Networking Soirée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spirit of our unique Community Networking Soirée can be best expressed by a sampling of comments and visuals as follows:</dc:title>
  <dc:creator>Madona Cole-Lacy</dc:creator>
  <cp:lastModifiedBy>Madona Cole-Lacy</cp:lastModifiedBy>
  <cp:revision>5</cp:revision>
  <dcterms:created xsi:type="dcterms:W3CDTF">2014-09-04T03:30:34Z</dcterms:created>
  <dcterms:modified xsi:type="dcterms:W3CDTF">2015-02-18T00:26:26Z</dcterms:modified>
</cp:coreProperties>
</file>